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4" r:id="rId6"/>
    <p:sldId id="265" r:id="rId7"/>
    <p:sldId id="263" r:id="rId8"/>
    <p:sldId id="256" r:id="rId9"/>
    <p:sldId id="259" r:id="rId10"/>
    <p:sldId id="266" r:id="rId11"/>
    <p:sldId id="267" r:id="rId12"/>
    <p:sldId id="2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68E"/>
    <a:srgbClr val="F05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4660"/>
  </p:normalViewPr>
  <p:slideViewPr>
    <p:cSldViewPr snapToGrid="0">
      <p:cViewPr>
        <p:scale>
          <a:sx n="33" d="100"/>
          <a:sy n="33" d="100"/>
        </p:scale>
        <p:origin x="2256" y="1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FBF9-873E-4B30-BA6B-BC0A40F78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B3A4D-8788-40F0-978E-1BF29EE65C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EE82F-FE8A-474D-9A55-E4E92BF4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307AE-3DA5-40BC-9F5F-401B79A5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B261-83B7-46E2-BD9E-47CB32C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05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79240-111F-413E-9C88-D8316D9C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F919B-7759-4DC1-82DA-597A1761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83F0C-4EEC-4A96-AF84-E2A1459D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0A545-5773-4C26-901E-78A1F6F1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581D6-8523-4685-BAD5-62216553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71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6CF04-9D6F-4DB4-8D19-47038DFD9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24A5D-23EB-45BE-9AC9-7F2C41C9C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EBFD4-23AB-4954-A273-6E21FE79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EBD0B-CCE0-4259-9867-82297469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213FD-C70B-41EB-9BA9-C83E5805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86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3946-E982-4D49-AC57-A228EC90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CCD72-2A2E-42AC-9F9B-C54F582B4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43F3-269F-4226-AD00-C4488950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3EF73-A7F0-4AD5-B16B-834511A8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E46CB-F7F3-479C-B5DF-15FF5D6E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6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4FD12-547B-4906-B77C-40B0710F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2A3AA-D277-4F7D-A941-DA85A63AE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8FD30-19F5-41B9-8051-590E9E7A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E5CFA-18C6-46AA-B06D-8BA5B3C4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D934C-35FE-42A0-9B02-B39344A2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28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5F3E5-99D9-4CB9-8662-3A18EBD4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42EF-6399-4399-BAEB-4500F3A87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B8A61-0620-4DB4-9DCB-4EBA27719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D949C-B403-4495-AC2C-9849F5C4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EB90C-B218-4456-8A4C-1EFCF480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6C093-9852-4F1F-B3B6-F0EDCC51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9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991C-DE6D-406B-9369-86E1EB27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29EAC-557A-470F-9372-BDDE0635D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751BE-6F9A-4DD3-A8C7-163E45393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2BC5B-8E9C-4A41-8502-E27DEBFA1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9A4B-FB3B-4215-8199-514812F57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A2961-D48B-4000-9555-DA520A69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DDE70-E109-4BC6-A2D7-E8B1D3E3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34419-940C-4134-8FFA-B7CDE52A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70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5C7A5-52BF-4F15-94D6-7FDCB98B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6731E-96E2-40A6-9200-25F0B98E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C4609-D633-46FD-8C98-E551BFEC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BF74B-B10D-445F-88BF-8C68D442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45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E3529-E0C9-4EC8-A4FE-5E244DFC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9283A-B331-4252-A439-0A1185B6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842BC-3CD4-4607-82A8-5D96B18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39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663B-BE4A-4A9F-B002-84B1F3CB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B06B8-6084-4181-877B-0CDE219F1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88E02-AF6E-4591-B9C9-5712A5C4D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9A365-9932-461E-ABD5-93512AA9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A5A3A-C8AA-4FFC-81F8-CAAFCE23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593BB-DB57-47F4-BEEA-07E240DD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11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8D7F-DE41-4DD4-8DE7-C5954B48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CEF55-A3FE-47E0-9406-1132D3BC8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5AC4D-FBAB-44C0-AF01-F14724195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5FBA0-0644-4F23-9849-8C94F3D5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10859-8531-4AA2-BB06-DB98E44A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AC9CB-078E-4189-8657-893FB4F6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6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C32A9-1E80-4787-83F2-BB3E353C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E6E94-4959-4352-9975-861952035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6A55D-6DD2-4127-A718-BC714DE1C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448B4-73A5-453F-A665-896B1A108D8B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798BB-8DE6-46CA-9F4A-BFC779E35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DCCEA-E86B-4890-BD55-32E674399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EC8A9-63CD-4FD7-8980-F0DCA934E1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24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2D1EA-022B-4BAC-9C4F-9282A479D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dirty="0">
                <a:latin typeface="Segoe UI"/>
                <a:cs typeface="Segoe UI"/>
              </a:rPr>
              <a:t>[TITLE]</a:t>
            </a:r>
            <a:endParaRPr lang="en-GB" sz="2000" dirty="0">
              <a:latin typeface="Segoe UI"/>
              <a:ea typeface="+mn-lt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0BCF5-5627-4507-B002-DEA29AD0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226561"/>
            <a:ext cx="6250769" cy="1656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3340F-28EE-46E8-AA21-835878C50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06" y="3332961"/>
            <a:ext cx="1944400" cy="28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31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04EEA-2943-423E-9B32-BF2980508737}"/>
              </a:ext>
            </a:extLst>
          </p:cNvPr>
          <p:cNvSpPr txBox="1"/>
          <p:nvPr/>
        </p:nvSpPr>
        <p:spPr>
          <a:xfrm>
            <a:off x="8772864" y="6366729"/>
            <a:ext cx="3293772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GB" sz="2000" dirty="0">
                <a:solidFill>
                  <a:srgbClr val="02B68E"/>
                </a:solidFill>
                <a:latin typeface="Segoe UI"/>
                <a:cs typeface="Segoe UI"/>
              </a:rPr>
              <a:t>Launching November 2019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F2B31-E2A1-4B24-932C-59AA5D2DC69B}"/>
              </a:ext>
            </a:extLst>
          </p:cNvPr>
          <p:cNvSpPr/>
          <p:nvPr/>
        </p:nvSpPr>
        <p:spPr>
          <a:xfrm>
            <a:off x="147938" y="6297456"/>
            <a:ext cx="4389668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y-GB" altLang="en-US" sz="2000" dirty="0">
                <a:solidFill>
                  <a:srgbClr val="F05F59"/>
                </a:solidFill>
                <a:latin typeface="Segoe UI"/>
                <a:cs typeface="Segoe UI"/>
              </a:rPr>
              <a:t>Lansio Tachwedd 2019 </a:t>
            </a:r>
            <a:endParaRPr lang="cy-GB" altLang="en-US" sz="2000" dirty="0">
              <a:solidFill>
                <a:srgbClr val="F05F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24FD76-853B-4904-9D64-5BA8058C7F47}"/>
              </a:ext>
            </a:extLst>
          </p:cNvPr>
          <p:cNvSpPr/>
          <p:nvPr/>
        </p:nvSpPr>
        <p:spPr>
          <a:xfrm>
            <a:off x="477558" y="304573"/>
            <a:ext cx="4941453" cy="831272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ighlight>
                  <a:srgbClr val="02B68E"/>
                </a:highlight>
              </a:rPr>
              <a:t>SLIDE TITLE</a:t>
            </a:r>
            <a:endParaRPr lang="en-US" dirty="0">
              <a:highlight>
                <a:srgbClr val="02B68E"/>
              </a:highligh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C316B8-8E1D-4EE7-BD20-689559308599}"/>
              </a:ext>
            </a:extLst>
          </p:cNvPr>
          <p:cNvSpPr txBox="1">
            <a:spLocks/>
          </p:cNvSpPr>
          <p:nvPr/>
        </p:nvSpPr>
        <p:spPr>
          <a:xfrm>
            <a:off x="722415" y="1819469"/>
            <a:ext cx="10747169" cy="35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solidFill>
                  <a:srgbClr val="F05F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  <a:p>
            <a:pPr algn="l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GB" sz="2000" dirty="0">
                <a:solidFill>
                  <a:srgbClr val="02B6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  <a:p>
            <a:pPr algn="l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GB" sz="2000" dirty="0">
                <a:solidFill>
                  <a:srgbClr val="F05F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  <a:p>
            <a:pPr algn="l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GB" sz="2000" dirty="0">
                <a:solidFill>
                  <a:srgbClr val="02B6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4B3DB-5491-431A-A1AC-777FFEDD2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54" y="310892"/>
            <a:ext cx="3055794" cy="8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04EEA-2943-423E-9B32-BF2980508737}"/>
              </a:ext>
            </a:extLst>
          </p:cNvPr>
          <p:cNvSpPr txBox="1"/>
          <p:nvPr/>
        </p:nvSpPr>
        <p:spPr>
          <a:xfrm>
            <a:off x="8772864" y="6366729"/>
            <a:ext cx="3293772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GB" sz="2000" dirty="0">
                <a:solidFill>
                  <a:srgbClr val="02B68E"/>
                </a:solidFill>
                <a:latin typeface="Segoe UI"/>
                <a:cs typeface="Segoe UI"/>
              </a:rPr>
              <a:t>Launching November 2019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F2B31-E2A1-4B24-932C-59AA5D2DC69B}"/>
              </a:ext>
            </a:extLst>
          </p:cNvPr>
          <p:cNvSpPr/>
          <p:nvPr/>
        </p:nvSpPr>
        <p:spPr>
          <a:xfrm>
            <a:off x="147938" y="6297456"/>
            <a:ext cx="4389668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y-GB" altLang="en-US" sz="2000" dirty="0">
                <a:solidFill>
                  <a:srgbClr val="F05F59"/>
                </a:solidFill>
                <a:latin typeface="Segoe UI"/>
                <a:cs typeface="Segoe UI"/>
              </a:rPr>
              <a:t>Lansio Tachwedd 2019 </a:t>
            </a:r>
            <a:endParaRPr lang="cy-GB" altLang="en-US" sz="2000" dirty="0">
              <a:solidFill>
                <a:srgbClr val="F05F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24FD76-853B-4904-9D64-5BA8058C7F47}"/>
              </a:ext>
            </a:extLst>
          </p:cNvPr>
          <p:cNvSpPr/>
          <p:nvPr/>
        </p:nvSpPr>
        <p:spPr>
          <a:xfrm>
            <a:off x="477558" y="304573"/>
            <a:ext cx="4941453" cy="831272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ighlight>
                  <a:srgbClr val="02B68E"/>
                </a:highlight>
              </a:rPr>
              <a:t>SLIDE TITLE</a:t>
            </a:r>
            <a:endParaRPr lang="en-US" dirty="0">
              <a:highlight>
                <a:srgbClr val="02B68E"/>
              </a:highligh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C316B8-8E1D-4EE7-BD20-689559308599}"/>
              </a:ext>
            </a:extLst>
          </p:cNvPr>
          <p:cNvSpPr txBox="1">
            <a:spLocks/>
          </p:cNvSpPr>
          <p:nvPr/>
        </p:nvSpPr>
        <p:spPr>
          <a:xfrm>
            <a:off x="722415" y="1819469"/>
            <a:ext cx="10747169" cy="35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solidFill>
                  <a:srgbClr val="F05F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  <a:p>
            <a:pPr algn="l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GB" sz="2000" dirty="0">
                <a:solidFill>
                  <a:srgbClr val="02B6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  <a:p>
            <a:pPr algn="l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GB" sz="2000" dirty="0">
                <a:solidFill>
                  <a:srgbClr val="F05F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  <a:p>
            <a:pPr algn="l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GB" sz="2000" dirty="0">
                <a:solidFill>
                  <a:srgbClr val="02B6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4B3DB-5491-431A-A1AC-777FFEDD2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54" y="310892"/>
            <a:ext cx="3055794" cy="8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6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04EEA-2943-423E-9B32-BF2980508737}"/>
              </a:ext>
            </a:extLst>
          </p:cNvPr>
          <p:cNvSpPr txBox="1"/>
          <p:nvPr/>
        </p:nvSpPr>
        <p:spPr>
          <a:xfrm>
            <a:off x="8772864" y="6366729"/>
            <a:ext cx="3293772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GB" sz="2000" dirty="0">
                <a:solidFill>
                  <a:srgbClr val="02B68E"/>
                </a:solidFill>
                <a:latin typeface="Segoe UI"/>
                <a:cs typeface="Segoe UI"/>
              </a:rPr>
              <a:t>Launching November 2019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F2B31-E2A1-4B24-932C-59AA5D2DC69B}"/>
              </a:ext>
            </a:extLst>
          </p:cNvPr>
          <p:cNvSpPr/>
          <p:nvPr/>
        </p:nvSpPr>
        <p:spPr>
          <a:xfrm>
            <a:off x="147938" y="6297456"/>
            <a:ext cx="4389668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y-GB" altLang="en-US" sz="2000" dirty="0">
                <a:solidFill>
                  <a:srgbClr val="F05F59"/>
                </a:solidFill>
                <a:latin typeface="Segoe UI"/>
                <a:cs typeface="Segoe UI"/>
              </a:rPr>
              <a:t>Lansio Tachwedd 2019 </a:t>
            </a:r>
            <a:endParaRPr lang="cy-GB" altLang="en-US" sz="2000" dirty="0">
              <a:solidFill>
                <a:srgbClr val="F05F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24FD76-853B-4904-9D64-5BA8058C7F47}"/>
              </a:ext>
            </a:extLst>
          </p:cNvPr>
          <p:cNvSpPr/>
          <p:nvPr/>
        </p:nvSpPr>
        <p:spPr>
          <a:xfrm>
            <a:off x="785468" y="518914"/>
            <a:ext cx="4941453" cy="831272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02B68E"/>
                </a:highlight>
              </a:rPr>
              <a:t>[KEY DATES / TIMELINE]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965009-08D1-4F73-9F13-201D584360E2}"/>
              </a:ext>
            </a:extLst>
          </p:cNvPr>
          <p:cNvSpPr/>
          <p:nvPr/>
        </p:nvSpPr>
        <p:spPr>
          <a:xfrm>
            <a:off x="4918930" y="3340132"/>
            <a:ext cx="4728923" cy="374538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21DFF1-2806-45E0-BA1C-D11257A63BD2}"/>
              </a:ext>
            </a:extLst>
          </p:cNvPr>
          <p:cNvSpPr/>
          <p:nvPr/>
        </p:nvSpPr>
        <p:spPr>
          <a:xfrm>
            <a:off x="9929465" y="2777892"/>
            <a:ext cx="1733657" cy="1526145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FA67D2-5FC5-4FB9-B80E-7CD5CBC0D5EA}"/>
              </a:ext>
            </a:extLst>
          </p:cNvPr>
          <p:cNvSpPr/>
          <p:nvPr/>
        </p:nvSpPr>
        <p:spPr>
          <a:xfrm>
            <a:off x="4918928" y="2777892"/>
            <a:ext cx="4728923" cy="392129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FACB79-1A0F-434E-9B31-2161D56F0F69}"/>
              </a:ext>
            </a:extLst>
          </p:cNvPr>
          <p:cNvSpPr/>
          <p:nvPr/>
        </p:nvSpPr>
        <p:spPr>
          <a:xfrm>
            <a:off x="4918927" y="5030956"/>
            <a:ext cx="4728921" cy="328544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8B50A3-6E4C-4D96-BAD7-D5DF64788A5B}"/>
              </a:ext>
            </a:extLst>
          </p:cNvPr>
          <p:cNvSpPr/>
          <p:nvPr/>
        </p:nvSpPr>
        <p:spPr>
          <a:xfrm>
            <a:off x="4918927" y="4463487"/>
            <a:ext cx="4728922" cy="392129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EC3E51-7E72-4568-A228-BD56C6C4E4BD}"/>
              </a:ext>
            </a:extLst>
          </p:cNvPr>
          <p:cNvSpPr/>
          <p:nvPr/>
        </p:nvSpPr>
        <p:spPr>
          <a:xfrm>
            <a:off x="4918929" y="2258591"/>
            <a:ext cx="4728924" cy="366783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ACTIVITY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84F0E8-91D7-4553-8D2D-22C18DEE9EFB}"/>
              </a:ext>
            </a:extLst>
          </p:cNvPr>
          <p:cNvSpPr/>
          <p:nvPr/>
        </p:nvSpPr>
        <p:spPr>
          <a:xfrm>
            <a:off x="2339717" y="2250836"/>
            <a:ext cx="2297597" cy="374538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02B68E"/>
                </a:highlight>
              </a:rPr>
              <a:t>DATE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51BF10-7E14-4C38-90A8-7DD9F2AB6C2F}"/>
              </a:ext>
            </a:extLst>
          </p:cNvPr>
          <p:cNvSpPr/>
          <p:nvPr/>
        </p:nvSpPr>
        <p:spPr>
          <a:xfrm>
            <a:off x="2339717" y="2795484"/>
            <a:ext cx="2297597" cy="374538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2B68E"/>
              </a:highlight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43461C-7EC7-4112-BEF0-C6311986CB41}"/>
              </a:ext>
            </a:extLst>
          </p:cNvPr>
          <p:cNvSpPr/>
          <p:nvPr/>
        </p:nvSpPr>
        <p:spPr>
          <a:xfrm>
            <a:off x="2339716" y="3340132"/>
            <a:ext cx="2297597" cy="374538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2B68E"/>
              </a:highlight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1B03E0E-5E16-4673-AFEE-DF3BFD68E6C6}"/>
              </a:ext>
            </a:extLst>
          </p:cNvPr>
          <p:cNvSpPr/>
          <p:nvPr/>
        </p:nvSpPr>
        <p:spPr>
          <a:xfrm>
            <a:off x="2339715" y="3921921"/>
            <a:ext cx="2297597" cy="374538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2B68E"/>
              </a:highlight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717EA50-4250-4550-8E59-675E84E84FC0}"/>
              </a:ext>
            </a:extLst>
          </p:cNvPr>
          <p:cNvSpPr/>
          <p:nvPr/>
        </p:nvSpPr>
        <p:spPr>
          <a:xfrm>
            <a:off x="2339714" y="4501828"/>
            <a:ext cx="2297597" cy="374538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2B68E"/>
              </a:highlight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8929E2F-F06F-4EDB-BE6F-47DE4D3B887C}"/>
              </a:ext>
            </a:extLst>
          </p:cNvPr>
          <p:cNvSpPr/>
          <p:nvPr/>
        </p:nvSpPr>
        <p:spPr>
          <a:xfrm>
            <a:off x="4918929" y="3921921"/>
            <a:ext cx="4728923" cy="374538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8259A77-AD3E-4412-AFB4-A102FA4E4857}"/>
              </a:ext>
            </a:extLst>
          </p:cNvPr>
          <p:cNvSpPr/>
          <p:nvPr/>
        </p:nvSpPr>
        <p:spPr>
          <a:xfrm>
            <a:off x="2339714" y="5046476"/>
            <a:ext cx="2297597" cy="313024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2B68E"/>
              </a:highlight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6BBB0BA-003C-4A9E-BC66-7C386D05C2A7}"/>
              </a:ext>
            </a:extLst>
          </p:cNvPr>
          <p:cNvSpPr/>
          <p:nvPr/>
        </p:nvSpPr>
        <p:spPr>
          <a:xfrm>
            <a:off x="324441" y="2795484"/>
            <a:ext cx="1733657" cy="1508553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2B68E"/>
              </a:highligh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533755-A55C-49D4-B17D-EBE3DAC72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54" y="310892"/>
            <a:ext cx="3055794" cy="8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1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04EEA-2943-423E-9B32-BF2980508737}"/>
              </a:ext>
            </a:extLst>
          </p:cNvPr>
          <p:cNvSpPr txBox="1"/>
          <p:nvPr/>
        </p:nvSpPr>
        <p:spPr>
          <a:xfrm>
            <a:off x="8772864" y="6366729"/>
            <a:ext cx="3293772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GB" sz="2000" dirty="0">
                <a:solidFill>
                  <a:srgbClr val="02B68E"/>
                </a:solidFill>
                <a:latin typeface="Segoe UI"/>
                <a:cs typeface="Segoe UI"/>
              </a:rPr>
              <a:t>Launching November 2019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F2B31-E2A1-4B24-932C-59AA5D2DC69B}"/>
              </a:ext>
            </a:extLst>
          </p:cNvPr>
          <p:cNvSpPr/>
          <p:nvPr/>
        </p:nvSpPr>
        <p:spPr>
          <a:xfrm>
            <a:off x="147938" y="6297456"/>
            <a:ext cx="4389668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y-GB" altLang="en-US" sz="2000" dirty="0">
                <a:solidFill>
                  <a:srgbClr val="F05F59"/>
                </a:solidFill>
                <a:latin typeface="Segoe UI"/>
                <a:cs typeface="Segoe UI"/>
              </a:rPr>
              <a:t>Lansio Tachwedd 2019 </a:t>
            </a:r>
            <a:endParaRPr lang="cy-GB" altLang="en-US" sz="2000" dirty="0">
              <a:solidFill>
                <a:srgbClr val="F05F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24FD76-853B-4904-9D64-5BA8058C7F47}"/>
              </a:ext>
            </a:extLst>
          </p:cNvPr>
          <p:cNvSpPr/>
          <p:nvPr/>
        </p:nvSpPr>
        <p:spPr>
          <a:xfrm>
            <a:off x="1205345" y="1136073"/>
            <a:ext cx="4941453" cy="831272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02B68E"/>
                </a:highlight>
              </a:rPr>
              <a:t>[PROJECT/GROUP STRUCTURE]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965009-08D1-4F73-9F13-201D584360E2}"/>
              </a:ext>
            </a:extLst>
          </p:cNvPr>
          <p:cNvSpPr/>
          <p:nvPr/>
        </p:nvSpPr>
        <p:spPr>
          <a:xfrm>
            <a:off x="665825" y="2778711"/>
            <a:ext cx="3178206" cy="831272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ITEM ONE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21DFF1-2806-45E0-BA1C-D11257A63BD2}"/>
              </a:ext>
            </a:extLst>
          </p:cNvPr>
          <p:cNvSpPr/>
          <p:nvPr/>
        </p:nvSpPr>
        <p:spPr>
          <a:xfrm>
            <a:off x="4557695" y="2778711"/>
            <a:ext cx="3178206" cy="831272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ITEM TWO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FA67D2-5FC5-4FB9-B80E-7CD5CBC0D5EA}"/>
              </a:ext>
            </a:extLst>
          </p:cNvPr>
          <p:cNvSpPr/>
          <p:nvPr/>
        </p:nvSpPr>
        <p:spPr>
          <a:xfrm>
            <a:off x="8449565" y="2778711"/>
            <a:ext cx="3178206" cy="831272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ITEM THREE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40EC8-BEAA-492E-9DF1-E11300EC8D51}"/>
              </a:ext>
            </a:extLst>
          </p:cNvPr>
          <p:cNvCxnSpPr>
            <a:stCxn id="2" idx="2"/>
          </p:cNvCxnSpPr>
          <p:nvPr/>
        </p:nvCxnSpPr>
        <p:spPr>
          <a:xfrm flipH="1">
            <a:off x="3676071" y="1967345"/>
            <a:ext cx="1" cy="4562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4D6F60-F472-4D51-A28F-7CC1590AE6D6}"/>
              </a:ext>
            </a:extLst>
          </p:cNvPr>
          <p:cNvCxnSpPr>
            <a:cxnSpLocks/>
          </p:cNvCxnSpPr>
          <p:nvPr/>
        </p:nvCxnSpPr>
        <p:spPr>
          <a:xfrm>
            <a:off x="3676071" y="2423604"/>
            <a:ext cx="63625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04EDDB-4D24-4D68-9F44-BA2EA3EC8E87}"/>
              </a:ext>
            </a:extLst>
          </p:cNvPr>
          <p:cNvCxnSpPr>
            <a:cxnSpLocks/>
          </p:cNvCxnSpPr>
          <p:nvPr/>
        </p:nvCxnSpPr>
        <p:spPr>
          <a:xfrm flipH="1">
            <a:off x="2254928" y="2423604"/>
            <a:ext cx="14211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B0AEA7-CCBF-48C8-A7B3-563096BE6FAB}"/>
              </a:ext>
            </a:extLst>
          </p:cNvPr>
          <p:cNvCxnSpPr>
            <a:stCxn id="3" idx="0"/>
          </p:cNvCxnSpPr>
          <p:nvPr/>
        </p:nvCxnSpPr>
        <p:spPr>
          <a:xfrm flipV="1">
            <a:off x="2254928" y="2423604"/>
            <a:ext cx="0" cy="355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22F42-3971-4F77-8F3E-1B09020F24AB}"/>
              </a:ext>
            </a:extLst>
          </p:cNvPr>
          <p:cNvCxnSpPr>
            <a:stCxn id="8" idx="0"/>
          </p:cNvCxnSpPr>
          <p:nvPr/>
        </p:nvCxnSpPr>
        <p:spPr>
          <a:xfrm flipV="1">
            <a:off x="6146798" y="2423604"/>
            <a:ext cx="0" cy="355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452D3C-7C9F-440C-8931-8360569D85A3}"/>
              </a:ext>
            </a:extLst>
          </p:cNvPr>
          <p:cNvCxnSpPr>
            <a:stCxn id="9" idx="0"/>
          </p:cNvCxnSpPr>
          <p:nvPr/>
        </p:nvCxnSpPr>
        <p:spPr>
          <a:xfrm flipV="1">
            <a:off x="10038668" y="2423604"/>
            <a:ext cx="0" cy="355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A0A3B9B-A043-4B89-9C0D-7189844D3D6B}"/>
              </a:ext>
            </a:extLst>
          </p:cNvPr>
          <p:cNvSpPr/>
          <p:nvPr/>
        </p:nvSpPr>
        <p:spPr>
          <a:xfrm>
            <a:off x="3419137" y="3919183"/>
            <a:ext cx="4316764" cy="2560571"/>
          </a:xfrm>
          <a:prstGeom prst="roundRect">
            <a:avLst/>
          </a:prstGeom>
          <a:solidFill>
            <a:schemeClr val="bg1"/>
          </a:solidFill>
          <a:ln>
            <a:solidFill>
              <a:srgbClr val="F05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b="1" dirty="0">
                <a:solidFill>
                  <a:schemeClr val="tx1"/>
                </a:solidFill>
              </a:rPr>
              <a:t>OUTPUT</a:t>
            </a:r>
          </a:p>
          <a:p>
            <a:pPr lvl="0" algn="ctr"/>
            <a:endParaRPr lang="en-GB" sz="1200" b="1" dirty="0">
              <a:solidFill>
                <a:schemeClr val="tx1"/>
              </a:solidFill>
            </a:endParaRPr>
          </a:p>
          <a:p>
            <a:pPr lvl="0" algn="ctr"/>
            <a:r>
              <a:rPr lang="en-GB" sz="1200" b="1" dirty="0">
                <a:solidFill>
                  <a:schemeClr val="tx1"/>
                </a:solidFill>
              </a:rPr>
              <a:t>TEXT</a:t>
            </a:r>
          </a:p>
          <a:p>
            <a:pPr lvl="0" algn="ctr"/>
            <a:endParaRPr lang="en-GB" sz="1200" b="1" dirty="0">
              <a:solidFill>
                <a:schemeClr val="tx1"/>
              </a:solidFill>
            </a:endParaRPr>
          </a:p>
          <a:p>
            <a:pPr lvl="0" algn="ctr"/>
            <a:r>
              <a:rPr lang="en-GB" sz="1200" b="1" dirty="0">
                <a:solidFill>
                  <a:schemeClr val="tx1"/>
                </a:solidFill>
              </a:rPr>
              <a:t>TEXT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3DC30A-5F4B-4A0D-AD10-D7E79FB4CA28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254928" y="3609983"/>
            <a:ext cx="0" cy="15894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D1BF47-D0AC-4EEC-A82C-FB7E7E6AD488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254928" y="5199469"/>
            <a:ext cx="116420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248D67C-1FA5-4F85-AA94-F5723D46E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54" y="310892"/>
            <a:ext cx="3055794" cy="8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04EEA-2943-423E-9B32-BF2980508737}"/>
              </a:ext>
            </a:extLst>
          </p:cNvPr>
          <p:cNvSpPr txBox="1"/>
          <p:nvPr/>
        </p:nvSpPr>
        <p:spPr>
          <a:xfrm>
            <a:off x="8772864" y="6366729"/>
            <a:ext cx="3293772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GB" sz="2000" dirty="0">
                <a:solidFill>
                  <a:srgbClr val="02B68E"/>
                </a:solidFill>
                <a:latin typeface="Segoe UI"/>
                <a:cs typeface="Segoe UI"/>
              </a:rPr>
              <a:t>Launching November 2019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F2B31-E2A1-4B24-932C-59AA5D2DC69B}"/>
              </a:ext>
            </a:extLst>
          </p:cNvPr>
          <p:cNvSpPr/>
          <p:nvPr/>
        </p:nvSpPr>
        <p:spPr>
          <a:xfrm>
            <a:off x="147938" y="6297456"/>
            <a:ext cx="4389668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y-GB" altLang="en-US" sz="2000" dirty="0">
                <a:solidFill>
                  <a:srgbClr val="F05F59"/>
                </a:solidFill>
                <a:latin typeface="Segoe UI"/>
                <a:cs typeface="Segoe UI"/>
              </a:rPr>
              <a:t>Lansio Tachwedd 2019 </a:t>
            </a:r>
            <a:endParaRPr lang="cy-GB" altLang="en-US" sz="2000" dirty="0">
              <a:solidFill>
                <a:srgbClr val="F05F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24FD76-853B-4904-9D64-5BA8058C7F47}"/>
              </a:ext>
            </a:extLst>
          </p:cNvPr>
          <p:cNvSpPr/>
          <p:nvPr/>
        </p:nvSpPr>
        <p:spPr>
          <a:xfrm>
            <a:off x="1034894" y="1755897"/>
            <a:ext cx="4941453" cy="831272"/>
          </a:xfrm>
          <a:prstGeom prst="roundRect">
            <a:avLst/>
          </a:prstGeom>
          <a:solidFill>
            <a:srgbClr val="02B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ighlight>
                  <a:srgbClr val="02B68E"/>
                </a:highlight>
              </a:rPr>
              <a:t>PROJECT</a:t>
            </a:r>
            <a:endParaRPr lang="en-US" dirty="0">
              <a:highlight>
                <a:srgbClr val="02B68E"/>
              </a:highligh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965009-08D1-4F73-9F13-201D584360E2}"/>
              </a:ext>
            </a:extLst>
          </p:cNvPr>
          <p:cNvSpPr/>
          <p:nvPr/>
        </p:nvSpPr>
        <p:spPr>
          <a:xfrm>
            <a:off x="6812812" y="1755897"/>
            <a:ext cx="3178206" cy="831272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OUTPUT ONE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21DFF1-2806-45E0-BA1C-D11257A63BD2}"/>
              </a:ext>
            </a:extLst>
          </p:cNvPr>
          <p:cNvSpPr/>
          <p:nvPr/>
        </p:nvSpPr>
        <p:spPr>
          <a:xfrm>
            <a:off x="6812812" y="2702153"/>
            <a:ext cx="3178206" cy="831272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OUTPUT TWO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FA67D2-5FC5-4FB9-B80E-7CD5CBC0D5EA}"/>
              </a:ext>
            </a:extLst>
          </p:cNvPr>
          <p:cNvSpPr/>
          <p:nvPr/>
        </p:nvSpPr>
        <p:spPr>
          <a:xfrm>
            <a:off x="6812812" y="3648409"/>
            <a:ext cx="3178206" cy="831272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OUTPUT THREE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1E04A39-E6A7-45E3-89D7-8F67997AB782}"/>
              </a:ext>
            </a:extLst>
          </p:cNvPr>
          <p:cNvSpPr/>
          <p:nvPr/>
        </p:nvSpPr>
        <p:spPr>
          <a:xfrm>
            <a:off x="6812812" y="4594665"/>
            <a:ext cx="3178206" cy="831272"/>
          </a:xfrm>
          <a:prstGeom prst="roundRect">
            <a:avLst/>
          </a:prstGeom>
          <a:solidFill>
            <a:srgbClr val="F05F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OUTPUT FOUR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65BF54-542D-4193-AD49-9D3CE31BF2DA}"/>
              </a:ext>
            </a:extLst>
          </p:cNvPr>
          <p:cNvCxnSpPr>
            <a:stCxn id="2" idx="3"/>
            <a:endCxn id="3" idx="1"/>
          </p:cNvCxnSpPr>
          <p:nvPr/>
        </p:nvCxnSpPr>
        <p:spPr>
          <a:xfrm>
            <a:off x="5976347" y="2171533"/>
            <a:ext cx="836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FD848B-EC1B-4528-B806-3F360D85477E}"/>
              </a:ext>
            </a:extLst>
          </p:cNvPr>
          <p:cNvCxnSpPr/>
          <p:nvPr/>
        </p:nvCxnSpPr>
        <p:spPr>
          <a:xfrm>
            <a:off x="6394579" y="2171533"/>
            <a:ext cx="0" cy="2872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448E1C-DAAA-4100-9F24-F07C22BB524C}"/>
              </a:ext>
            </a:extLst>
          </p:cNvPr>
          <p:cNvCxnSpPr>
            <a:stCxn id="8" idx="1"/>
          </p:cNvCxnSpPr>
          <p:nvPr/>
        </p:nvCxnSpPr>
        <p:spPr>
          <a:xfrm flipH="1">
            <a:off x="6394579" y="3117789"/>
            <a:ext cx="418233" cy="3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7B318CD-5954-4B31-80D9-FEF498462B38}"/>
              </a:ext>
            </a:extLst>
          </p:cNvPr>
          <p:cNvCxnSpPr/>
          <p:nvPr/>
        </p:nvCxnSpPr>
        <p:spPr>
          <a:xfrm flipH="1">
            <a:off x="6394578" y="4091778"/>
            <a:ext cx="418233" cy="3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B44698-8E9D-455D-860E-0B6149C9706F}"/>
              </a:ext>
            </a:extLst>
          </p:cNvPr>
          <p:cNvCxnSpPr/>
          <p:nvPr/>
        </p:nvCxnSpPr>
        <p:spPr>
          <a:xfrm flipH="1">
            <a:off x="6396045" y="5041758"/>
            <a:ext cx="418233" cy="3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37417F0-1A40-4E8A-AFC0-99B19985E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54" y="310892"/>
            <a:ext cx="3055794" cy="8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9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09B09A-9654-4DDB-A698-F9F9321979BC}"/>
              </a:ext>
            </a:extLst>
          </p:cNvPr>
          <p:cNvSpPr txBox="1"/>
          <p:nvPr/>
        </p:nvSpPr>
        <p:spPr>
          <a:xfrm>
            <a:off x="532660" y="353204"/>
            <a:ext cx="6178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05F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Stock images</a:t>
            </a:r>
          </a:p>
          <a:p>
            <a:endParaRPr lang="en-GB" sz="2800" dirty="0">
              <a:solidFill>
                <a:srgbClr val="F05F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10FE1-AD87-436A-AFBD-0F85DE87E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14" y="2220124"/>
            <a:ext cx="3682635" cy="2417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26476-A5E5-4867-8529-04B247FA6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" y="3662411"/>
            <a:ext cx="3503042" cy="2335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2B9A29-0145-4EEA-9844-CBA540BE0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" y="1211688"/>
            <a:ext cx="3503043" cy="23353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4E4C01-85E6-471F-AC80-392A297F3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70" y="3662412"/>
            <a:ext cx="3503042" cy="2335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FC07B9-55F6-4C2C-A42D-5C6D0695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70" y="1211688"/>
            <a:ext cx="3503042" cy="23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26802-F58A-4098-A09B-CF287626C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1" y="2526798"/>
            <a:ext cx="2019031" cy="29936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C1C1F-AFB0-4224-9453-8E3F213A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33" y="193852"/>
            <a:ext cx="6617453" cy="2993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BC1D10-FBC8-40A7-96C1-EA60D76B9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708" y="3499205"/>
            <a:ext cx="4490505" cy="299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36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04EEA-2943-423E-9B32-BF2980508737}"/>
              </a:ext>
            </a:extLst>
          </p:cNvPr>
          <p:cNvSpPr txBox="1"/>
          <p:nvPr/>
        </p:nvSpPr>
        <p:spPr>
          <a:xfrm>
            <a:off x="6613864" y="6008820"/>
            <a:ext cx="51756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solidFill>
                  <a:srgbClr val="02B68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Launching November 2019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F2B31-E2A1-4B24-932C-59AA5D2DC69B}"/>
              </a:ext>
            </a:extLst>
          </p:cNvPr>
          <p:cNvSpPr/>
          <p:nvPr/>
        </p:nvSpPr>
        <p:spPr>
          <a:xfrm>
            <a:off x="205665" y="6008820"/>
            <a:ext cx="4389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y-GB" altLang="en-US" sz="3200" dirty="0">
                <a:solidFill>
                  <a:srgbClr val="F05F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Lansio Tachwedd 2019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D158A-8B03-4F3C-8718-3A59C3DC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84" y="2100782"/>
            <a:ext cx="8554484" cy="22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35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EF6B83EC0124D9D1D172EA5192A20" ma:contentTypeVersion="9" ma:contentTypeDescription="Create a new document." ma:contentTypeScope="" ma:versionID="72700c6d070b3181d862c47101298a2a">
  <xsd:schema xmlns:xsd="http://www.w3.org/2001/XMLSchema" xmlns:xs="http://www.w3.org/2001/XMLSchema" xmlns:p="http://schemas.microsoft.com/office/2006/metadata/properties" xmlns:ns3="5b5d0988-608c-45c5-b7a3-a8ace2622904" xmlns:ns4="f67c5a48-5739-4e3c-ace3-df453792b647" targetNamespace="http://schemas.microsoft.com/office/2006/metadata/properties" ma:root="true" ma:fieldsID="f336e72f222c63c80e5fe45ae7a9bae0" ns3:_="" ns4:_="">
    <xsd:import namespace="5b5d0988-608c-45c5-b7a3-a8ace2622904"/>
    <xsd:import namespace="f67c5a48-5739-4e3c-ace3-df453792b64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d0988-608c-45c5-b7a3-a8ace26229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c5a48-5739-4e3c-ace3-df453792b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0CBEB0-08A9-4485-B01D-21922283B7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5d0988-608c-45c5-b7a3-a8ace2622904"/>
    <ds:schemaRef ds:uri="f67c5a48-5739-4e3c-ace3-df453792b6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21E1C2-A97F-4B8A-ABB3-689978A58DC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67c5a48-5739-4e3c-ace3-df453792b647"/>
    <ds:schemaRef ds:uri="http://schemas.microsoft.com/office/2006/documentManagement/types"/>
    <ds:schemaRef ds:uri="http://schemas.microsoft.com/office/2006/metadata/properties"/>
    <ds:schemaRef ds:uri="5b5d0988-608c-45c5-b7a3-a8ace2622904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3DFDA29-2054-49D6-949A-B531AB6A00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85</Words>
  <Application>Microsoft Office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Robert A</dc:creator>
  <cp:lastModifiedBy>Jones, Robert A</cp:lastModifiedBy>
  <cp:revision>77</cp:revision>
  <dcterms:created xsi:type="dcterms:W3CDTF">2019-09-09T16:24:03Z</dcterms:created>
  <dcterms:modified xsi:type="dcterms:W3CDTF">2019-10-24T10:28:43Z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0x0101009A8EF6B83EC0124D9D1D172EA5192A20</vt:lpwstr>
  </property>
</Properties>
</file>